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305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multiplier un nombre par 10.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91 × 10 = </a:t>
            </a:r>
          </a:p>
        </p:txBody>
      </p:sp>
    </p:spTree>
    <p:extLst>
      <p:ext uri="{BB962C8B-B14F-4D97-AF65-F5344CB8AC3E}">
        <p14:creationId xmlns:p14="http://schemas.microsoft.com/office/powerpoint/2010/main" val="175219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91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29774" y="1785430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910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1071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0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143 × 10 = </a:t>
            </a:r>
          </a:p>
        </p:txBody>
      </p:sp>
    </p:spTree>
    <p:extLst>
      <p:ext uri="{BB962C8B-B14F-4D97-AF65-F5344CB8AC3E}">
        <p14:creationId xmlns:p14="http://schemas.microsoft.com/office/powerpoint/2010/main" val="2969993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143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1 430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323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368 × 10 = </a:t>
            </a:r>
          </a:p>
        </p:txBody>
      </p:sp>
    </p:spTree>
    <p:extLst>
      <p:ext uri="{BB962C8B-B14F-4D97-AF65-F5344CB8AC3E}">
        <p14:creationId xmlns:p14="http://schemas.microsoft.com/office/powerpoint/2010/main" val="1111670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368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3 680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9128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445 × 10 = </a:t>
            </a:r>
          </a:p>
        </p:txBody>
      </p:sp>
    </p:spTree>
    <p:extLst>
      <p:ext uri="{BB962C8B-B14F-4D97-AF65-F5344CB8AC3E}">
        <p14:creationId xmlns:p14="http://schemas.microsoft.com/office/powerpoint/2010/main" val="1343137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445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4 450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1616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875 × 10 = </a:t>
            </a:r>
          </a:p>
        </p:txBody>
      </p:sp>
    </p:spTree>
    <p:extLst>
      <p:ext uri="{BB962C8B-B14F-4D97-AF65-F5344CB8AC3E}">
        <p14:creationId xmlns:p14="http://schemas.microsoft.com/office/powerpoint/2010/main" val="2215440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875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8 750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417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18 × 10 = </a:t>
            </a:r>
          </a:p>
        </p:txBody>
      </p:sp>
    </p:spTree>
    <p:extLst>
      <p:ext uri="{BB962C8B-B14F-4D97-AF65-F5344CB8AC3E}">
        <p14:creationId xmlns:p14="http://schemas.microsoft.com/office/powerpoint/2010/main" val="2944737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730 × 10 = </a:t>
            </a:r>
          </a:p>
        </p:txBody>
      </p:sp>
    </p:spTree>
    <p:extLst>
      <p:ext uri="{BB962C8B-B14F-4D97-AF65-F5344CB8AC3E}">
        <p14:creationId xmlns:p14="http://schemas.microsoft.com/office/powerpoint/2010/main" val="4017841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730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8 750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4051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300 × 10 = </a:t>
            </a:r>
          </a:p>
        </p:txBody>
      </p:sp>
    </p:spTree>
    <p:extLst>
      <p:ext uri="{BB962C8B-B14F-4D97-AF65-F5344CB8AC3E}">
        <p14:creationId xmlns:p14="http://schemas.microsoft.com/office/powerpoint/2010/main" val="3401507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300×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3 000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988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109 × 10 = </a:t>
            </a:r>
          </a:p>
        </p:txBody>
      </p:sp>
    </p:spTree>
    <p:extLst>
      <p:ext uri="{BB962C8B-B14F-4D97-AF65-F5344CB8AC3E}">
        <p14:creationId xmlns:p14="http://schemas.microsoft.com/office/powerpoint/2010/main" val="946548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109×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1 090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110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520 × 10 = </a:t>
            </a:r>
          </a:p>
        </p:txBody>
      </p:sp>
    </p:spTree>
    <p:extLst>
      <p:ext uri="{BB962C8B-B14F-4D97-AF65-F5344CB8AC3E}">
        <p14:creationId xmlns:p14="http://schemas.microsoft.com/office/powerpoint/2010/main" val="4168015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520×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067912" y="1809605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5 200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552F8-5BDF-3F53-982D-5C63D2D1C0C3}"/>
              </a:ext>
            </a:extLst>
          </p:cNvPr>
          <p:cNvSpPr/>
          <p:nvPr/>
        </p:nvSpPr>
        <p:spPr>
          <a:xfrm>
            <a:off x="3504516" y="3864807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1403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95 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08107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18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29774" y="1785430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180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688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0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24 × 10 = </a:t>
            </a:r>
          </a:p>
        </p:txBody>
      </p:sp>
    </p:spTree>
    <p:extLst>
      <p:ext uri="{BB962C8B-B14F-4D97-AF65-F5344CB8AC3E}">
        <p14:creationId xmlns:p14="http://schemas.microsoft.com/office/powerpoint/2010/main" val="173581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24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29774" y="1785430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240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9731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0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50 × 10 = </a:t>
            </a:r>
          </a:p>
        </p:txBody>
      </p:sp>
    </p:spTree>
    <p:extLst>
      <p:ext uri="{BB962C8B-B14F-4D97-AF65-F5344CB8AC3E}">
        <p14:creationId xmlns:p14="http://schemas.microsoft.com/office/powerpoint/2010/main" val="413539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50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29774" y="1785430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0134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0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78 × 10 = </a:t>
            </a:r>
          </a:p>
        </p:txBody>
      </p:sp>
    </p:spTree>
    <p:extLst>
      <p:ext uri="{BB962C8B-B14F-4D97-AF65-F5344CB8AC3E}">
        <p14:creationId xmlns:p14="http://schemas.microsoft.com/office/powerpoint/2010/main" val="3200584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78 × 10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29774" y="1785430"/>
            <a:ext cx="20837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780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C85D9F-B0A6-E657-268B-FB06FC5FF2B0}"/>
              </a:ext>
            </a:extLst>
          </p:cNvPr>
          <p:cNvSpPr/>
          <p:nvPr/>
        </p:nvSpPr>
        <p:spPr>
          <a:xfrm>
            <a:off x="4247139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D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A55E67-E730-DFBC-076B-5354ECEB3BF0}"/>
              </a:ext>
            </a:extLst>
          </p:cNvPr>
          <p:cNvSpPr/>
          <p:nvPr/>
        </p:nvSpPr>
        <p:spPr>
          <a:xfrm>
            <a:off x="4988456" y="3347662"/>
            <a:ext cx="741318" cy="51774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</a:rPr>
              <a:t>U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706342-FA80-B77A-0C6A-802D00DFCA18}"/>
              </a:ext>
            </a:extLst>
          </p:cNvPr>
          <p:cNvSpPr/>
          <p:nvPr/>
        </p:nvSpPr>
        <p:spPr>
          <a:xfrm>
            <a:off x="4244528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F75F53-9715-847B-26EE-20A2776B762F}"/>
              </a:ext>
            </a:extLst>
          </p:cNvPr>
          <p:cNvSpPr/>
          <p:nvPr/>
        </p:nvSpPr>
        <p:spPr>
          <a:xfrm>
            <a:off x="4988456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A26917-F52C-1C27-9754-C0F7E7151B95}"/>
              </a:ext>
            </a:extLst>
          </p:cNvPr>
          <p:cNvSpPr/>
          <p:nvPr/>
        </p:nvSpPr>
        <p:spPr>
          <a:xfrm>
            <a:off x="3511041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B050"/>
                </a:solidFill>
              </a:rPr>
              <a:t>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4EE140-F3D4-BC26-3826-8383C6EEBA7C}"/>
              </a:ext>
            </a:extLst>
          </p:cNvPr>
          <p:cNvSpPr/>
          <p:nvPr/>
        </p:nvSpPr>
        <p:spPr>
          <a:xfrm>
            <a:off x="3511041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94AB0-610A-DDB5-62E7-70E5248B680C}"/>
              </a:ext>
            </a:extLst>
          </p:cNvPr>
          <p:cNvSpPr/>
          <p:nvPr/>
        </p:nvSpPr>
        <p:spPr>
          <a:xfrm>
            <a:off x="2772334" y="3347662"/>
            <a:ext cx="741318" cy="51834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endParaRPr lang="fr-F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26553-DBF8-1C68-73E7-C3338D3DBC06}"/>
              </a:ext>
            </a:extLst>
          </p:cNvPr>
          <p:cNvSpPr/>
          <p:nvPr/>
        </p:nvSpPr>
        <p:spPr>
          <a:xfrm>
            <a:off x="2772334" y="3865405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D52D8-5C35-CD88-933A-EA6B527CA1C7}"/>
              </a:ext>
            </a:extLst>
          </p:cNvPr>
          <p:cNvSpPr/>
          <p:nvPr/>
        </p:nvSpPr>
        <p:spPr>
          <a:xfrm>
            <a:off x="4254969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A53E43-093F-55A3-101A-89CA8F636658}"/>
              </a:ext>
            </a:extLst>
          </p:cNvPr>
          <p:cNvSpPr/>
          <p:nvPr/>
        </p:nvSpPr>
        <p:spPr>
          <a:xfrm>
            <a:off x="4988455" y="3865106"/>
            <a:ext cx="741318" cy="90074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883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0810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8021 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323</Words>
  <Application>Microsoft Office PowerPoint</Application>
  <PresentationFormat>Affichage à l'écran (4:3)</PresentationFormat>
  <Paragraphs>191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61</cp:revision>
  <dcterms:created xsi:type="dcterms:W3CDTF">2023-02-07T14:55:57Z</dcterms:created>
  <dcterms:modified xsi:type="dcterms:W3CDTF">2025-10-10T12:15:27Z</dcterms:modified>
</cp:coreProperties>
</file>